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795" r:id="rId92"/>
    <p:sldId id="796" r:id="rId93"/>
    <p:sldId id="797"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7011"/>
    <a:srgbClr val="F8F8F8"/>
    <a:srgbClr val="A6A6A6"/>
    <a:srgbClr val="F237E0"/>
    <a:srgbClr val="FD7D00"/>
    <a:srgbClr val="0070C0"/>
    <a:srgbClr val="FF4747"/>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60" d="100"/>
          <a:sy n="60" d="100"/>
        </p:scale>
        <p:origin x="34" y="34"/>
      </p:cViewPr>
      <p:guideLst>
        <p:guide orient="horz" pos="2640"/>
        <p:guide pos="3816"/>
      </p:guideLst>
    </p:cSldViewPr>
  </p:slideViewPr>
  <p:outlineViewPr>
    <p:cViewPr>
      <p:scale>
        <a:sx n="33" d="100"/>
        <a:sy n="33" d="100"/>
      </p:scale>
      <p:origin x="0" y="-172"/>
    </p:cViewPr>
  </p:outlineViewPr>
  <p:notesTextViewPr>
    <p:cViewPr>
      <p:scale>
        <a:sx n="3" d="2"/>
        <a:sy n="3" d="2"/>
      </p:scale>
      <p:origin x="0" y="-288"/>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4627EFC2-5548-9031-E7BE-1CB64B96001E}"/>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73450</TotalTime>
  <Words>14010</Words>
  <Application>Microsoft Office PowerPoint</Application>
  <PresentationFormat>Widescreen</PresentationFormat>
  <Paragraphs>2295</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1195</cp:revision>
  <dcterms:created xsi:type="dcterms:W3CDTF">2013-12-09T01:29:59Z</dcterms:created>
  <dcterms:modified xsi:type="dcterms:W3CDTF">2023-05-05T14:59:21Z</dcterms:modified>
</cp:coreProperties>
</file>